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134EA-0F50-4698-AE63-CAB1F100B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D3023-6ACD-4707-8BE4-003676497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02149-BB5C-4FEA-8F21-A0450D89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A138-891B-48C7-A3B2-8FE059B1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929D6-2000-49B0-909D-182CD99A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4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59A69-FA08-4450-AA14-5531C43A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C66FBA-05F5-4C49-AFE5-5E580DB27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23103-FD01-4943-9EEA-8FE9200C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4254C-36D2-4336-B4CE-4474A780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406BC-01E6-42EB-934D-69C6C76C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EF180E-BC4D-4220-85A6-AE7067499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D9E575-A1C0-4C39-AEB9-43E5C23B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81CB0-8B25-4352-BFE8-9C4EB37F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C055A-CBE4-4DF1-86AB-985FF13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B37FC-82BB-42BE-BD97-68594A9D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FFF63-D7FB-4815-9B5F-990AC1B1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BF05F-F871-447A-B9E5-153B7617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16A9E-3AA3-4E66-AD3F-D149EE04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F42F9-A59B-4E6D-8FD2-2CAF9647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F67B7-454B-4118-8B05-161291AE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393C0-F451-4D05-975C-CA503EDD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7DE85-97A6-4E43-8C6D-D9360F334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1DC9A-E0D1-4CA1-94A3-6E353F98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7ACF6-3CB1-4ACE-948F-193BFA35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F4E93-405F-4D0D-B4C7-75B81D6B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695A1-5964-4193-B606-FADC87DD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512D4-B8A9-42AF-BB4D-17C0A3694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F884B-DFF7-42D6-B0FB-855ACBB2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B1776-0822-45CB-ADA9-168D6807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8A8CE-3977-439F-B90A-21C47214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D41A-4A4A-46DF-9886-48C61BAB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0554D-16FC-4661-86F5-1794EFE5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E0BBC-4C02-4458-ABE5-799173DCF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F72BF9-E633-4B9E-941D-4EB1A7397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A1F7F-77BF-421B-BC8D-B3AD74771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41F914-1BB7-4B44-86C0-66337B44D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6C4710-1174-4F0B-86E9-982A1541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F9865-4B17-4067-82FF-C0E93493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C61BF-BFDA-4FD3-BB89-E07D8B50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1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6A2ED-A8A0-482E-BAC0-83002AA8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4D872A-03FD-4C28-8810-8F8BCE38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F4ECED-3FA8-4830-9080-9A708B7D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44071F-E8AA-49EE-9EF0-D2CDC3B8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7EBEA8-C781-4C63-AB7F-4DDDDE13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D37A2D-3935-42B2-9C1C-716825BE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8B277-F87E-48D7-BEDE-F1D28FCA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38DAC-8F8F-400D-9D45-0F31304B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18D48-3CCA-417B-9F5F-F08C9402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F4655-7195-4209-AB76-FD982CA8A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35EBB-5F46-42A2-AA62-8B47F139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048AAD-F0E8-4C74-ABA3-BE3B57BF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E9A246-4159-4FC6-A00B-B30CF624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0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86659-BA51-4240-88E8-0E3FBE88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5D3487-6ED4-4E9B-B4BC-B28F36140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013EC3-6DCE-4837-A56C-D44437233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4D5D6B-1F74-402D-AB52-92A2C107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E68548-6E41-442C-84AA-95FF116A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57B05-EBE7-4E83-BDD7-13F2CA71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9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0DE7-745F-4C8E-9D58-D6C78945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BF2D5-CBC0-423E-AD8F-2632FFB5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12DB3-BECF-4591-8C51-AE7011D37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C7C4-7686-4EF4-858E-13EA21D2B2E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70FE5-A1DE-422A-A017-CE0029C50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1C81B-2B9C-4AF2-900F-6D7B8804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0A4E-7885-4EAA-97AF-56AF8B07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A1F51-AB90-4D0D-9B9E-9C1C94017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Объединить изменения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C75C67-1F8E-4DB2-88D2-DC1FB27C7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7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EB6C-C5B5-4292-A8C8-5838B62B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0ABA2-2441-48AA-B397-B2B03551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62048-81C9-4711-B9CF-53E01A9A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A92FE-1C24-49AB-B74C-31030BAB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35717-62B5-4F21-9DB4-A80FF6F2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DF404-038C-4853-BF89-80FC5F37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D6C7-8F52-4814-8878-701729C5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61993-15E4-47AC-91DE-0BB9DE1D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3DF78-0FD1-4380-AE1C-2CDA2BC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747D9-8073-45AD-8DF2-986B8A81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CD2E4-E008-4B9A-BCD9-5A73C1B3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24273C-6155-4865-8658-F56F3074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544E4-D1D3-4078-A6C2-21F29C80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854C1-91A4-4BDC-BE5F-8487CB8E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F303F-88EF-405D-9C92-33C05C03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0"/>
            <a:ext cx="1161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F6C6B-61F5-4955-B43F-0754A5A3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DA92C-4851-4A65-B3E6-281ECA84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DE55A-8815-4D53-BCDA-2221E884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1163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4273C-1903-47A6-BF38-A5E7FB4A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9DCC-BF4A-424C-9BAB-C57745D5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FF8D1-0221-4346-A9EB-86CEBE44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264"/>
            <a:ext cx="12192000" cy="64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Объединить изменения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Объединить изменения</dc:title>
  <dc:creator>Karlo Ivan (Карло Иван Владимирович)</dc:creator>
  <cp:lastModifiedBy>Karlo Ivan (Карло Иван Владимирович)</cp:lastModifiedBy>
  <cp:revision>5</cp:revision>
  <dcterms:created xsi:type="dcterms:W3CDTF">2024-11-02T22:31:15Z</dcterms:created>
  <dcterms:modified xsi:type="dcterms:W3CDTF">2024-11-02T23:05:41Z</dcterms:modified>
</cp:coreProperties>
</file>